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278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150" y="91670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Browser flowchart.png"/>
          <p:cNvPicPr>
            <a:picLocks noChangeAspect="1"/>
          </p:cNvPicPr>
          <p:nvPr/>
        </p:nvPicPr>
        <p:blipFill>
          <a:blip r:embed="rId3"/>
          <a:srcRect t="12245"/>
          <a:stretch>
            <a:fillRect/>
          </a:stretch>
        </p:blipFill>
        <p:spPr>
          <a:xfrm>
            <a:off x="4838700" y="-140464"/>
            <a:ext cx="14973300" cy="1385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359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base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UI디자인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76" y="2762251"/>
            <a:ext cx="13261427" cy="853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3409950" y="-952545"/>
            <a:ext cx="19107150" cy="14668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100</cp:revision>
  <dcterms:created xsi:type="dcterms:W3CDTF">2016-06-20T18:47:00Z</dcterms:created>
  <dcterms:modified xsi:type="dcterms:W3CDTF">2018-12-27T07:17:40Z</dcterms:modified>
</cp:coreProperties>
</file>